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10" r:id="rId9"/>
    <p:sldId id="311" r:id="rId10"/>
    <p:sldId id="312" r:id="rId11"/>
    <p:sldId id="313" r:id="rId12"/>
    <p:sldId id="314" r:id="rId13"/>
    <p:sldId id="315" r:id="rId14"/>
    <p:sldId id="316" r:id="rId15"/>
    <p:sldId id="317" r:id="rId16"/>
    <p:sldId id="318" r:id="rId17"/>
    <p:sldId id="319" r:id="rId18"/>
    <p:sldId id="320" r:id="rId19"/>
    <p:sldId id="321" r:id="rId20"/>
    <p:sldId id="322" r:id="rId21"/>
    <p:sldId id="323" r:id="rId22"/>
    <p:sldId id="324" r:id="rId23"/>
    <p:sldId id="325" r:id="rId24"/>
    <p:sldId id="326" r:id="rId25"/>
    <p:sldId id="327" r:id="rId26"/>
    <p:sldId id="328" r:id="rId27"/>
    <p:sldId id="329" r:id="rId28"/>
    <p:sldId id="330" r:id="rId29"/>
    <p:sldId id="331" r:id="rId30"/>
    <p:sldId id="332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2420888"/>
            <a:ext cx="11746654" cy="8085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340768"/>
            <a:ext cx="7267575" cy="3552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2348880"/>
            <a:ext cx="60486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3251706"/>
            <a:ext cx="60486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4015634"/>
            <a:ext cx="7488832" cy="6375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7224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51384" y="1280766"/>
            <a:ext cx="10947276" cy="5577234"/>
            <a:chOff x="191344" y="1340768"/>
            <a:chExt cx="11811372" cy="657487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1344" y="1340768"/>
              <a:ext cx="11639550" cy="28860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39416" y="4077072"/>
              <a:ext cx="11163300" cy="38385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272464" y="3183014"/>
            <a:ext cx="576064" cy="545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130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53850" cy="50387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504" y="5661248"/>
            <a:ext cx="576064" cy="545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6609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672" y="1484784"/>
            <a:ext cx="5067300" cy="23907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1947" y="4005064"/>
            <a:ext cx="9810750" cy="87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9885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775" y="1340768"/>
            <a:ext cx="12087225" cy="2838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64152" y="3212976"/>
            <a:ext cx="3264823" cy="352839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425063" y="3429000"/>
            <a:ext cx="576064" cy="545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5460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10975" cy="3514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5802" y="5085184"/>
            <a:ext cx="11058525" cy="6572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504" y="5085184"/>
            <a:ext cx="576064" cy="545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2180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9656" y="1412776"/>
            <a:ext cx="5295900" cy="2714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4509120"/>
            <a:ext cx="10696575" cy="160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810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2062"/>
            <a:ext cx="11191178" cy="352144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7768" y="4783504"/>
            <a:ext cx="3126878" cy="204478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88488" y="4077072"/>
            <a:ext cx="576064" cy="545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97953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6829425" cy="3648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9490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91925" cy="2686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r="-2302" b="8317"/>
          <a:stretch/>
        </p:blipFill>
        <p:spPr>
          <a:xfrm>
            <a:off x="7032104" y="3984923"/>
            <a:ext cx="4248472" cy="28730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4618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3" y="1268760"/>
            <a:ext cx="11715750" cy="35147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6435" y="4869160"/>
            <a:ext cx="11610975" cy="17716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1210797" y="3026122"/>
            <a:ext cx="681206" cy="6189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5400" y="4077072"/>
            <a:ext cx="681206" cy="6189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120336" y="4860589"/>
            <a:ext cx="2448272" cy="5633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5631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271464" y="1484784"/>
            <a:ext cx="8343900" cy="5229175"/>
            <a:chOff x="1127448" y="836712"/>
            <a:chExt cx="8343900" cy="522917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27448" y="836712"/>
              <a:ext cx="6572250" cy="34861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27448" y="4437112"/>
              <a:ext cx="8343900" cy="16287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415480" y="3356992"/>
            <a:ext cx="8280920" cy="24482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15480" y="5986659"/>
            <a:ext cx="5112568" cy="545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5806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196752"/>
            <a:ext cx="5867400" cy="5229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36282" y="4797152"/>
            <a:ext cx="6559918" cy="545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36282" y="5781000"/>
            <a:ext cx="6559918" cy="545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7345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412776"/>
            <a:ext cx="7267575" cy="2543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2411410"/>
            <a:ext cx="5544616" cy="545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3291086"/>
            <a:ext cx="7488832" cy="545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1841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68125" cy="2724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7277" y="4149080"/>
            <a:ext cx="10744200" cy="1781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472264" y="2276872"/>
            <a:ext cx="273630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3470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725150" cy="2676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68008" y="2996952"/>
            <a:ext cx="4143375" cy="350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0630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271464" y="110457"/>
            <a:ext cx="7501136" cy="6721726"/>
            <a:chOff x="1199456" y="116632"/>
            <a:chExt cx="8077200" cy="758582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71464" y="116632"/>
              <a:ext cx="6477000" cy="42195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99456" y="4368705"/>
              <a:ext cx="8077200" cy="33337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487488" y="908720"/>
            <a:ext cx="3240360" cy="545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39974" y="908720"/>
            <a:ext cx="3240360" cy="545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82965" y="1742330"/>
            <a:ext cx="3240360" cy="545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338336" y="2514124"/>
            <a:ext cx="6015062" cy="19229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477738" y="4773965"/>
            <a:ext cx="4186214" cy="545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797488" y="4642745"/>
            <a:ext cx="2674775" cy="545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399683" y="5528214"/>
            <a:ext cx="5953715" cy="545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399683" y="6280569"/>
            <a:ext cx="7576637" cy="545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3467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40768"/>
            <a:ext cx="10448925" cy="5229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2132856"/>
            <a:ext cx="4392488" cy="545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3220876"/>
            <a:ext cx="4392488" cy="545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4007955"/>
            <a:ext cx="4392488" cy="545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3392" y="4933930"/>
            <a:ext cx="9289032" cy="7273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23392" y="5721008"/>
            <a:ext cx="9289032" cy="7273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9514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49075" cy="533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7486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5" y="2252662"/>
            <a:ext cx="8477250" cy="2352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5270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6753225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2132856"/>
            <a:ext cx="10477500" cy="2495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6655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277600" cy="2838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2590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382375" cy="453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4733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196752"/>
            <a:ext cx="11601450" cy="3743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204864"/>
            <a:ext cx="890552" cy="5633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1238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30025" cy="2790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2420888"/>
            <a:ext cx="648072" cy="5633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02574" y="2420888"/>
            <a:ext cx="648072" cy="5633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4483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412776"/>
            <a:ext cx="11791950" cy="1914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3672" y="3327301"/>
            <a:ext cx="4371975" cy="2428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248128" y="2370038"/>
            <a:ext cx="890552" cy="5633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7221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196752"/>
            <a:ext cx="9002364" cy="457885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56240" y="5003332"/>
            <a:ext cx="3754388" cy="1854668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676424" y="4293096"/>
            <a:ext cx="890552" cy="5633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35360" y="5017572"/>
            <a:ext cx="7560840" cy="619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6675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06225" cy="27717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44072" y="3429000"/>
            <a:ext cx="5019675" cy="2914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5228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144250" cy="3057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4005064"/>
            <a:ext cx="7924800" cy="2505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71364" y="3140968"/>
            <a:ext cx="5868652" cy="15121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5011275"/>
            <a:ext cx="712879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1424" y="5890951"/>
            <a:ext cx="7780784" cy="6191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3433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58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76</cp:revision>
  <dcterms:created xsi:type="dcterms:W3CDTF">2015-09-16T06:44:00Z</dcterms:created>
  <dcterms:modified xsi:type="dcterms:W3CDTF">2026-01-15T07:15:27Z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